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3" r:id="rId4"/>
    <p:sldId id="261" r:id="rId5"/>
    <p:sldId id="264" r:id="rId6"/>
    <p:sldId id="257" r:id="rId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83" autoAdjust="0"/>
  </p:normalViewPr>
  <p:slideViewPr>
    <p:cSldViewPr>
      <p:cViewPr varScale="1">
        <p:scale>
          <a:sx n="63" d="100"/>
          <a:sy n="63" d="100"/>
        </p:scale>
        <p:origin x="1626" y="78"/>
      </p:cViewPr>
      <p:guideLst>
        <p:guide orient="horz" pos="2160"/>
        <p:guide pos="26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B08EE-EADF-433B-B623-35C7820844A8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59888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76832-86DF-42A7-8618-2ED50BD8B630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44058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A37DC-05E9-4BF2-930E-262327B1CAF7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58875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510A18-7CC2-4126-91F7-3AA3A6C7D5DC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125331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DAF3B-7B3D-42AF-9CE1-CF8E29D471BD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2496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AAC2-2020-414B-9D4E-2746DD009B2D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62200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4834-BF6C-4926-9F7A-74C5B310010D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283389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B9BC4-B1B6-4107-AF69-67B4B23CB95C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202270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B53E0-A994-49D8-BA61-58621E12879D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163172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FABB8-2054-4DF8-8C81-707C457DBA98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7242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AF619-2E56-4E55-A4A7-59ACA119CF19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32037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4E300-7D8A-465F-96F9-7A29742D8F16}" type="slidenum">
              <a:rPr lang="en-US" altLang="es-CO"/>
              <a:pPr/>
              <a:t>‹Nº›</a:t>
            </a:fld>
            <a:endParaRPr lang="en-GB" altLang="es-CO"/>
          </a:p>
        </p:txBody>
      </p:sp>
    </p:spTree>
    <p:extLst>
      <p:ext uri="{BB962C8B-B14F-4D97-AF65-F5344CB8AC3E}">
        <p14:creationId xmlns:p14="http://schemas.microsoft.com/office/powerpoint/2010/main" val="155771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 smtClean="0"/>
              <a:t>Click to edit Master text styles</a:t>
            </a:r>
          </a:p>
          <a:p>
            <a:pPr lvl="1"/>
            <a:r>
              <a:rPr lang="en-GB" altLang="es-CO" smtClean="0"/>
              <a:t>Second level</a:t>
            </a:r>
          </a:p>
          <a:p>
            <a:pPr lvl="2"/>
            <a:r>
              <a:rPr lang="en-GB" altLang="es-CO" smtClean="0"/>
              <a:t>Third level</a:t>
            </a:r>
          </a:p>
          <a:p>
            <a:pPr lvl="3"/>
            <a:r>
              <a:rPr lang="en-GB" altLang="es-CO" smtClean="0"/>
              <a:t>Fourth level</a:t>
            </a:r>
          </a:p>
          <a:p>
            <a:pPr lvl="4"/>
            <a:r>
              <a:rPr lang="en-GB" altLang="es-C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s-C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s-C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anose="020B0604020202020204" pitchFamily="34" charset="0"/>
              </a:defRPr>
            </a:lvl1pPr>
          </a:lstStyle>
          <a:p>
            <a:fld id="{C43838F5-1560-46A5-93E1-E89ECBD8B6DA}" type="slidenum">
              <a:rPr lang="en-US" altLang="es-CO"/>
              <a:pPr/>
              <a:t>‹Nº›</a:t>
            </a:fld>
            <a:endParaRPr lang="en-GB" altLang="es-CO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658812"/>
          </a:xfrm>
        </p:spPr>
        <p:txBody>
          <a:bodyPr/>
          <a:lstStyle/>
          <a:p>
            <a:r>
              <a:rPr lang="es-CR" altLang="es-CO" sz="4000">
                <a:latin typeface="Comic Sans MS" panose="030F0702030302020204" pitchFamily="66" charset="0"/>
              </a:rPr>
              <a:t>Pruebas de lógica</a:t>
            </a:r>
            <a:endParaRPr lang="es-ES" altLang="es-CO" sz="4000">
              <a:latin typeface="Comic Sans MS" panose="030F0702030302020204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r>
              <a:rPr lang="es-CR" altLang="es-CO">
                <a:latin typeface="Comic Sans MS" panose="030F0702030302020204" pitchFamily="66" charset="0"/>
              </a:rPr>
              <a:t>Aquí encontrarás varios juegos en los que tendrás que probar la capacidad para resolver problemas.</a:t>
            </a:r>
          </a:p>
          <a:p>
            <a:r>
              <a:rPr lang="es-CR" altLang="es-CO">
                <a:latin typeface="Comic Sans MS" panose="030F0702030302020204" pitchFamily="66" charset="0"/>
              </a:rPr>
              <a:t>Si tu computador no puede reproducir bien alguno de éstos juegos, haz clic derecho sobre la imagen y reduce la calidad.</a:t>
            </a:r>
          </a:p>
          <a:p>
            <a:r>
              <a:rPr lang="es-CR" altLang="es-CO">
                <a:latin typeface="Comic Sans MS" panose="030F0702030302020204" pitchFamily="66" charset="0"/>
              </a:rPr>
              <a:t>Ten en cuenta que todas estas pruebas tienen solución.</a:t>
            </a:r>
            <a:endParaRPr lang="es-ES" altLang="es-CO">
              <a:latin typeface="Comic Sans MS" panose="030F0702030302020204" pitchFamily="66" charset="0"/>
            </a:endParaRPr>
          </a:p>
        </p:txBody>
      </p:sp>
      <p:sp>
        <p:nvSpPr>
          <p:cNvPr id="11270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Siguiente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solidFill>
                  <a:schemeClr val="folHlink"/>
                </a:solidFill>
                <a:latin typeface="Arial" panose="020B0604020202020204" pitchFamily="34" charset="0"/>
              </a:rPr>
              <a:t>Anterior</a:t>
            </a:r>
            <a:endParaRPr lang="es-ES" altLang="es-CO" sz="12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Salir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4213" y="5876925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altLang="es-CO" sz="1800">
                <a:latin typeface="Comic Sans MS" panose="030F0702030302020204" pitchFamily="66" charset="0"/>
              </a:rPr>
              <a:t>Intercambia la posición de las ranas verdes con las ranas café.</a:t>
            </a:r>
            <a:endParaRPr lang="es-ES" altLang="es-CO" sz="1800">
              <a:latin typeface="Comic Sans MS" panose="030F0702030302020204" pitchFamily="66" charset="0"/>
            </a:endParaRPr>
          </a:p>
        </p:txBody>
      </p:sp>
      <p:sp>
        <p:nvSpPr>
          <p:cNvPr id="8199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Siguiente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8200" name="AutoShap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Anterior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8201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Salir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02" name="ShockwaveFlash1" r:id="rId2" imgW="7848720" imgH="5257800"/>
        </mc:Choice>
        <mc:Fallback>
          <p:control name="ShockwaveFlash1" r:id="rId2" imgW="7848720" imgH="5257800">
            <p:pic>
              <p:nvPicPr>
                <p:cNvPr id="819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84213" y="404813"/>
                  <a:ext cx="7848600" cy="525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>
                      <a:noFil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0825" y="5734050"/>
            <a:ext cx="698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altLang="es-CO" sz="1800">
                <a:latin typeface="Comic Sans MS" panose="030F0702030302020204" pitchFamily="66" charset="0"/>
              </a:rPr>
              <a:t>Ayuda al granjero a cruzar al lobo, la oveja y los repollos al otro lado. Recuerda: Los lobos comen ovejas y las ovejas comen repollos.</a:t>
            </a:r>
            <a:endParaRPr lang="es-ES" altLang="es-CO" sz="1800">
              <a:latin typeface="Comic Sans MS" panose="030F0702030302020204" pitchFamily="66" charset="0"/>
            </a:endParaRPr>
          </a:p>
        </p:txBody>
      </p:sp>
      <p:sp>
        <p:nvSpPr>
          <p:cNvPr id="12292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 dirty="0">
                <a:latin typeface="Arial" panose="020B0604020202020204" pitchFamily="34" charset="0"/>
              </a:rPr>
              <a:t>Siguiente</a:t>
            </a:r>
            <a:endParaRPr lang="es-ES" altLang="es-CO" sz="1200" b="1" dirty="0">
              <a:latin typeface="Arial" panose="020B0604020202020204" pitchFamily="34" charset="0"/>
            </a:endParaRPr>
          </a:p>
        </p:txBody>
      </p:sp>
      <p:sp>
        <p:nvSpPr>
          <p:cNvPr id="12293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Anterior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12294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Salir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8" name="ShockwaveFlash1" r:id="rId2" imgW="8353440" imgH="5307120"/>
        </mc:Choice>
        <mc:Fallback>
          <p:control name="ShockwaveFlash1" r:id="rId2" imgW="8353440" imgH="5307120">
            <p:pic>
              <p:nvPicPr>
                <p:cNvPr id="1229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95288" y="285750"/>
                  <a:ext cx="8353425" cy="53070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5949950"/>
            <a:ext cx="68405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altLang="es-CO" sz="1400">
                <a:latin typeface="Comic Sans MS" panose="030F0702030302020204" pitchFamily="66" charset="0"/>
              </a:rPr>
              <a:t>Ayuda a los 3 caníbales y a los 3 misioneros a cruzar al otro lado del lago. Pero cuidado, ya que cuando en un lado hay más caníbales que misioneros, ellos se los comen.</a:t>
            </a:r>
            <a:endParaRPr lang="es-ES" altLang="es-CO" sz="1400">
              <a:latin typeface="Comic Sans MS" panose="030F0702030302020204" pitchFamily="66" charset="0"/>
            </a:endParaRPr>
          </a:p>
        </p:txBody>
      </p:sp>
      <p:sp>
        <p:nvSpPr>
          <p:cNvPr id="1024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Siguiente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10247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Anterior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10248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Salir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9" name="ShockwaveFlash1" r:id="rId2" imgW="7704000" imgH="5559480"/>
        </mc:Choice>
        <mc:Fallback>
          <p:control name="ShockwaveFlash1" r:id="rId2" imgW="7704000" imgH="5559480">
            <p:pic>
              <p:nvPicPr>
                <p:cNvPr id="1024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55650" y="188913"/>
                  <a:ext cx="7704138" cy="55594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5383213"/>
            <a:ext cx="76327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200">
                <a:latin typeface="Comic Sans MS" panose="030F0702030302020204" pitchFamily="66" charset="0"/>
              </a:rPr>
              <a:t> Ayuda a la familia a cruzar el puente. Ten en cuenta que es de noche y ocupan la linterna para cruzar.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200">
                <a:latin typeface="Comic Sans MS" panose="030F0702030302020204" pitchFamily="66" charset="0"/>
              </a:rPr>
              <a:t> Cada miembro cruza a una velocidad distinta (1 seg., 3 seg., 6 seg., 8 seg y 12 seg.)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200">
                <a:latin typeface="Comic Sans MS" panose="030F0702030302020204" pitchFamily="66" charset="0"/>
              </a:rPr>
              <a:t> El puente sólo resiste un máximo de 2 personas.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200">
                <a:latin typeface="Comic Sans MS" panose="030F0702030302020204" pitchFamily="66" charset="0"/>
              </a:rPr>
              <a:t> Un par debe cruzar a la velocidad del miembro más lento.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200">
                <a:latin typeface="Comic Sans MS" panose="030F0702030302020204" pitchFamily="66" charset="0"/>
              </a:rPr>
              <a:t> La linterna sólo dura 30 segundos.</a:t>
            </a:r>
          </a:p>
        </p:txBody>
      </p:sp>
      <p:sp>
        <p:nvSpPr>
          <p:cNvPr id="13315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Siguiente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13316" name="AutoShape 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Anterior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13317" name="AutoShape 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Salir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20" name="ShockwaveFlash1" r:id="rId2" imgW="7993080" imgH="4967280"/>
        </mc:Choice>
        <mc:Fallback>
          <p:control name="ShockwaveFlash1" r:id="rId2" imgW="7993080" imgH="4967280">
            <p:pic>
              <p:nvPicPr>
                <p:cNvPr id="1331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39750" y="333375"/>
                  <a:ext cx="7993063" cy="496728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6381750"/>
            <a:ext cx="684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AU" altLang="es-CO" sz="100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68313" y="6003925"/>
            <a:ext cx="27352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000">
                <a:latin typeface="Comic Sans MS" panose="030F0702030302020204" pitchFamily="66" charset="0"/>
              </a:rPr>
              <a:t> Para empezar haz clic en el círculo azul.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000">
                <a:latin typeface="Comic Sans MS" panose="030F0702030302020204" pitchFamily="66" charset="0"/>
              </a:rPr>
              <a:t> Máximo 2 personas en la balsa.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000">
                <a:latin typeface="Comic Sans MS" panose="030F0702030302020204" pitchFamily="66" charset="0"/>
              </a:rPr>
              <a:t> El Padre no puede estar con las hijas sin la presencia de la Madre.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419475" y="5699125"/>
            <a:ext cx="31686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000">
                <a:latin typeface="Comic Sans MS" panose="030F0702030302020204" pitchFamily="66" charset="0"/>
              </a:rPr>
              <a:t> La Madre no puede estar con los hijos sin la presencia del Padre.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000">
                <a:latin typeface="Comic Sans MS" panose="030F0702030302020204" pitchFamily="66" charset="0"/>
              </a:rPr>
              <a:t> El Ladrón no puede estar con ningún miembro de la familia sin la presencia del Policía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CR" altLang="es-CO" sz="1000">
                <a:latin typeface="Comic Sans MS" panose="030F0702030302020204" pitchFamily="66" charset="0"/>
              </a:rPr>
              <a:t> Solo el Padre, la Madre y el Policía pueden hacer funcionar la balsa.</a:t>
            </a:r>
          </a:p>
        </p:txBody>
      </p:sp>
      <p:sp>
        <p:nvSpPr>
          <p:cNvPr id="4115" name="AutoShap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72450" y="5805488"/>
            <a:ext cx="792163" cy="576262"/>
          </a:xfrm>
          <a:prstGeom prst="right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Siguiente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4116" name="AutoShape 2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308850" y="5805488"/>
            <a:ext cx="792163" cy="576262"/>
          </a:xfrm>
          <a:prstGeom prst="leftArrow">
            <a:avLst>
              <a:gd name="adj1" fmla="val 50000"/>
              <a:gd name="adj2" fmla="val 3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Anterior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4117" name="AutoShap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885113" y="6165850"/>
            <a:ext cx="503237" cy="47625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 algn="ctr"/>
            <a:r>
              <a:rPr lang="es-CR" altLang="es-CO" sz="1200" b="1">
                <a:latin typeface="Arial" panose="020B0604020202020204" pitchFamily="34" charset="0"/>
              </a:rPr>
              <a:t>Salir</a:t>
            </a:r>
            <a:endParaRPr lang="es-ES" altLang="es-CO" sz="1200" b="1">
              <a:latin typeface="Arial" panose="020B0604020202020204" pitchFamily="34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79388" y="5661025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R" altLang="es-CO" sz="1600">
                <a:latin typeface="Comic Sans MS" panose="030F0702030302020204" pitchFamily="66" charset="0"/>
              </a:rPr>
              <a:t>Cruzar el río</a:t>
            </a:r>
            <a:endParaRPr lang="es-ES" altLang="es-CO" sz="1600">
              <a:latin typeface="Comic Sans MS" panose="030F0702030302020204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19" name="ShockwaveFlash1" r:id="rId2" imgW="8207280" imgH="5472000"/>
        </mc:Choice>
        <mc:Fallback>
          <p:control name="ShockwaveFlash1" r:id="rId2" imgW="8207280" imgH="5472000">
            <p:pic>
              <p:nvPicPr>
                <p:cNvPr id="410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68313" y="188913"/>
                  <a:ext cx="8207375" cy="547211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F">
  <a:themeElements>
    <a:clrScheme name="SWF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99"/>
      </a:hlink>
      <a:folHlink>
        <a:srgbClr val="B2B2B2"/>
      </a:folHlink>
    </a:clrScheme>
    <a:fontScheme name="SW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WF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F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F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SWF</Template>
  <TotalTime>3122</TotalTime>
  <Words>314</Words>
  <Application>Microsoft Office PowerPoint</Application>
  <PresentationFormat>Presentación en pantalla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Comic Sans MS</vt:lpstr>
      <vt:lpstr>Wingdings</vt:lpstr>
      <vt:lpstr>SWF</vt:lpstr>
      <vt:lpstr>Pruebas de 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Base>http://groups-beta.google.com/group/UK-Humour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IQ Test</dc:title>
  <dc:creator>Javier Restrepo</dc:creator>
  <cp:lastModifiedBy>Javier Restrepo</cp:lastModifiedBy>
  <cp:revision>11</cp:revision>
  <dcterms:created xsi:type="dcterms:W3CDTF">2005-06-16T12:44:42Z</dcterms:created>
  <dcterms:modified xsi:type="dcterms:W3CDTF">2018-03-05T00:49:37Z</dcterms:modified>
</cp:coreProperties>
</file>